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4" autoAdjust="0"/>
    <p:restoredTop sz="89273" autoAdjust="0"/>
  </p:normalViewPr>
  <p:slideViewPr>
    <p:cSldViewPr snapToGrid="0">
      <p:cViewPr varScale="1">
        <p:scale>
          <a:sx n="100" d="100"/>
          <a:sy n="100" d="100"/>
        </p:scale>
        <p:origin x="37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85" d="100"/>
          <a:sy n="85" d="100"/>
        </p:scale>
        <p:origin x="3168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2E96E-41F7-40C5-8419-297958CC00FA}" type="datetimeFigureOut">
              <a:rPr lang="ru-RU" smtClean="0"/>
              <a:t>10/30/2013</a:t>
            </a:fld>
            <a:endParaRPr lang="ru-R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Click to edit Master text styles</a:t>
            </a:r>
          </a:p>
          <a:p>
            <a:pPr lvl="1"/>
            <a:r>
              <a:rPr lang="ru-RU" smtClean="0"/>
              <a:t>Second level</a:t>
            </a:r>
          </a:p>
          <a:p>
            <a:pPr lvl="2"/>
            <a:r>
              <a:rPr lang="ru-RU" smtClean="0"/>
              <a:t>Third level</a:t>
            </a:r>
          </a:p>
          <a:p>
            <a:pPr lvl="3"/>
            <a:r>
              <a:rPr lang="ru-RU" smtClean="0"/>
              <a:t>Fourth level</a:t>
            </a:r>
          </a:p>
          <a:p>
            <a:pPr lvl="4"/>
            <a:r>
              <a:rPr lang="ru-RU" smtClean="0"/>
              <a:t>Fifth level</a:t>
            </a:r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6999B8-B6B4-4561-A3CD-BBCDAB9FC9D9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432865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685800" y="1143000"/>
            <a:ext cx="54864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E6999B8-B6B4-4561-A3CD-BBCDAB9FC9D9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6764425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051854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773046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Fifth level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1801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Fifth level</a:t>
            </a:r>
            <a:endParaRPr lang="ru-RU" dirty="0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606199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721258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434033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Click to edit Master text styles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537595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152849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355991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149607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 dirty="0"/>
          </a:p>
        </p:txBody>
      </p:sp>
      <p:sp>
        <p:nvSpPr>
          <p:cNvPr id="3" name="Рисунок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Click icon to add picture</a:t>
            </a:r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55540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Click to edit Master title style</a:t>
            </a:r>
            <a:endParaRPr lang="ru-RU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Click to edit Master text styles</a:t>
            </a:r>
          </a:p>
          <a:p>
            <a:pPr lvl="1"/>
            <a:r>
              <a:rPr lang="ru-RU" smtClean="0"/>
              <a:t>Second level</a:t>
            </a:r>
          </a:p>
          <a:p>
            <a:pPr lvl="2"/>
            <a:r>
              <a:rPr lang="ru-RU" smtClean="0"/>
              <a:t>Third level</a:t>
            </a:r>
          </a:p>
          <a:p>
            <a:pPr lvl="3"/>
            <a:r>
              <a:rPr lang="ru-RU" smtClean="0"/>
              <a:t>Fourth level</a:t>
            </a:r>
          </a:p>
          <a:p>
            <a:pPr lvl="4"/>
            <a:r>
              <a:rPr lang="ru-RU" smtClean="0"/>
              <a:t>Fifth level</a:t>
            </a:r>
            <a:endParaRPr lang="ru-RU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C18F51-09EC-435C-A3BA-64A766E099C0}" type="datetimeFigureOut">
              <a:rPr lang="ru-RU" smtClean="0"/>
              <a:t>30.10.2013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395586-F03A-48D1-94DF-16B239DF4FB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4136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260119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New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Arial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Arial">
      <a:maj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Arial" panose="020B0604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1</Words>
  <PresentationFormat>Widescreen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Arial</vt:lpstr>
      <vt:lpstr>Office Theme</vt:lpstr>
    </vt:vector>
  </TitlesOfParts>
  <LinksUpToDate>false</LinksUpToDate>
  <SharedDoc>false</SharedDoc>
  <HyperlinksChanged>false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5</cp:revision>
</cp:coreProperties>
</file>

<file path=docProps/thumbnail.jpeg>
</file>