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cs-CZ" smtClean="0"/>
              <a:t>10/30/2013</a:t>
            </a:fld>
            <a:endParaRPr lang="cs-CZ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 smtClean="0"/>
              <a:t>Click to edit Master text styles</a:t>
            </a:r>
          </a:p>
          <a:p>
            <a:pPr lvl="1"/>
            <a:r>
              <a:rPr lang="cs-CZ" smtClean="0"/>
              <a:t>Second level</a:t>
            </a:r>
          </a:p>
          <a:p>
            <a:pPr lvl="2"/>
            <a:r>
              <a:rPr lang="cs-CZ" smtClean="0"/>
              <a:t>Third level</a:t>
            </a:r>
          </a:p>
          <a:p>
            <a:pPr lvl="3"/>
            <a:r>
              <a:rPr lang="cs-CZ" smtClean="0"/>
              <a:t>Fourth level</a:t>
            </a:r>
          </a:p>
          <a:p>
            <a:pPr lvl="4"/>
            <a:r>
              <a:rPr lang="cs-CZ" smtClean="0"/>
              <a:t>Fifth level</a:t>
            </a:r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cs-CZ" smtClean="0"/>
              <a:t>1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s-CZ" smtClean="0"/>
              <a:t>Kliknutím lze upravit styl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 smtClean="0"/>
              <a:t>Kliknutím lze upravit styl předlohy</a:t>
            </a:r>
            <a:endParaRPr lang="cs-CZ" dirty="0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cs-CZ" smtClean="0"/>
              <a:t>30.10.2013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</a:t>
            </a:r>
            <a:endParaRPr lang="cs-CZ" dirty="0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 dirty="0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cs-CZ" smtClean="0"/>
              <a:t>30.10.2013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cs-CZ" smtClean="0"/>
              <a:t>Kliknutím lze upravit styl</a:t>
            </a:r>
            <a:endParaRPr lang="cs-CZ" dirty="0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 dirty="0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cs-CZ" smtClean="0"/>
              <a:t>30.10.2013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 dirty="0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cs-CZ" smtClean="0"/>
              <a:t>30.10.2013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s-CZ" smtClean="0"/>
              <a:t>Kliknutím lze upravit styl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cs-CZ" smtClean="0"/>
              <a:t>30.10.2013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 dirty="0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 dirty="0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cs-CZ" smtClean="0"/>
              <a:t>30.10.2013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cs-CZ" smtClean="0"/>
              <a:t>Kliknutím lze upravit styl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 dirty="0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cs-CZ" smtClean="0"/>
              <a:t>30.10.2013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</a:t>
            </a:r>
            <a:endParaRPr lang="cs-CZ" dirty="0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cs-CZ" smtClean="0"/>
              <a:t>30.10.2013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cs-CZ" smtClean="0"/>
              <a:t>30.10.2013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Kliknutím lze upravit styly předlohy textu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cs-CZ" smtClean="0"/>
              <a:t>30.10.2013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</a:t>
            </a:r>
            <a:endParaRPr lang="cs-CZ" dirty="0"/>
          </a:p>
        </p:txBody>
      </p:sp>
      <p:sp>
        <p:nvSpPr>
          <p:cNvPr id="3" name="Zástupný symbol pro obrázek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cs-CZ" smtClean="0"/>
              <a:t>Kliknutím lze upravit styly předlohy textu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Kliknutím lze upravit styly předlohy textu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cs-CZ" smtClean="0"/>
              <a:t>30.10.2013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Click to edit Master title style</a:t>
            </a:r>
            <a:endParaRPr lang="cs-CZ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Click to edit Master text styles</a:t>
            </a:r>
          </a:p>
          <a:p>
            <a:pPr lvl="1"/>
            <a:r>
              <a:rPr lang="cs-CZ" smtClean="0"/>
              <a:t>Second level</a:t>
            </a:r>
          </a:p>
          <a:p>
            <a:pPr lvl="2"/>
            <a:r>
              <a:rPr lang="cs-CZ" smtClean="0"/>
              <a:t>Third level</a:t>
            </a:r>
          </a:p>
          <a:p>
            <a:pPr lvl="3"/>
            <a:r>
              <a:rPr lang="cs-CZ" smtClean="0"/>
              <a:t>Fourth level</a:t>
            </a:r>
          </a:p>
          <a:p>
            <a:pPr lvl="4"/>
            <a:r>
              <a:rPr lang="cs-CZ" smtClean="0"/>
              <a:t>Fifth level</a:t>
            </a:r>
            <a:endParaRPr lang="cs-CZ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cs-CZ" smtClean="0"/>
              <a:t>30.10.2013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